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C8C2-A60E-4BCB-BC65-9D890E16DBB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8454-B157-424B-B7D3-55AA4ED2F5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OF ALDEHYDE AND KETONE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ns\Downloads\Aldehyde-questions-e152396605048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3" y="1447800"/>
            <a:ext cx="6093976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sns\Downloads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539" y="1295400"/>
            <a:ext cx="7649836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ns\Downloads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534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C:\Users\sns\Downloads\main-qimg-e551dc00ea1b0c6213872e980d90224f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3" name="Picture 3" descr="C:\Users\sns\Downloads\400px-Gattermann-Koch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523" y="1371600"/>
            <a:ext cx="7505125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ownloads\chapter-5-aldehydes-and-ketones-6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0"/>
            <a:ext cx="846663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ownloads\chapter-5-aldehydes-and-ketones-6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913578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ownloads\chapter-5-aldehydes-and-ketones-6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254" y="685800"/>
            <a:ext cx="7312653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ownloads\slide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ns\Downloads\Image-4-Oxidation-of-Primary-and-Secondary-alcohol-to-aldehyde-and-ketone-300x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20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ns\Downloads\Image-11-Examples-of-Ozonolysis-and-Formation-of-Aldehydes-300x2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6139841" cy="4482085"/>
          </a:xfrm>
          <a:prstGeom prst="rect">
            <a:avLst/>
          </a:prstGeom>
          <a:noFill/>
        </p:spPr>
      </p:pic>
      <p:pic>
        <p:nvPicPr>
          <p:cNvPr id="6147" name="Picture 3" descr="C:\Users\sns\Downloads\Image-9-Example-of-Ozonolysis-of-Alkenes-to-Carbonyl-Compounds-300x1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764786"/>
            <a:ext cx="5105400" cy="2093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Image result for preparation of aldehydes FROM ACYL CHLO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reparation of aldehydes FROM ACYL CHLO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 descr="C:\Users\sns\Downloads\Image-4-Oxidation-of-Primary-and-Secondary-alcohol-to-aldehyde-and-ketone-300x1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6985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ns\Downloads\23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9541" y="1600200"/>
            <a:ext cx="5958147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PREPARATION OF ALDEHYDE AND KETONE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ALDEHYDE AND KETONE</dc:title>
  <dc:creator>sns</dc:creator>
  <cp:lastModifiedBy>sns</cp:lastModifiedBy>
  <cp:revision>3</cp:revision>
  <dcterms:created xsi:type="dcterms:W3CDTF">2019-10-29T06:18:40Z</dcterms:created>
  <dcterms:modified xsi:type="dcterms:W3CDTF">2019-10-29T06:45:56Z</dcterms:modified>
</cp:coreProperties>
</file>